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6" r:id="rId5"/>
    <p:sldId id="257" r:id="rId6"/>
    <p:sldId id="258" r:id="rId7"/>
    <p:sldId id="286" r:id="rId8"/>
    <p:sldId id="307" r:id="rId9"/>
    <p:sldId id="302" r:id="rId10"/>
    <p:sldId id="290" r:id="rId11"/>
    <p:sldId id="291" r:id="rId12"/>
    <p:sldId id="288" r:id="rId13"/>
    <p:sldId id="309" r:id="rId14"/>
    <p:sldId id="287" r:id="rId15"/>
    <p:sldId id="301" r:id="rId16"/>
    <p:sldId id="300" r:id="rId17"/>
    <p:sldId id="295" r:id="rId18"/>
    <p:sldId id="299" r:id="rId19"/>
    <p:sldId id="298" r:id="rId20"/>
    <p:sldId id="297" r:id="rId21"/>
    <p:sldId id="296" r:id="rId22"/>
    <p:sldId id="308" r:id="rId23"/>
    <p:sldId id="292" r:id="rId24"/>
    <p:sldId id="293" r:id="rId25"/>
    <p:sldId id="294" r:id="rId26"/>
    <p:sldId id="310" r:id="rId27"/>
    <p:sldId id="322" r:id="rId28"/>
    <p:sldId id="321" r:id="rId29"/>
    <p:sldId id="323" r:id="rId30"/>
    <p:sldId id="325" r:id="rId31"/>
    <p:sldId id="324" r:id="rId32"/>
    <p:sldId id="282" r:id="rId33"/>
    <p:sldId id="312" r:id="rId34"/>
    <p:sldId id="314" r:id="rId35"/>
    <p:sldId id="313" r:id="rId36"/>
    <p:sldId id="316" r:id="rId37"/>
    <p:sldId id="317" r:id="rId38"/>
    <p:sldId id="319" r:id="rId39"/>
    <p:sldId id="315" r:id="rId40"/>
    <p:sldId id="320" r:id="rId41"/>
    <p:sldId id="31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D2EEB-F286-8747-499D-9CF245D4A6C0}" v="201" dt="2024-10-24T18:33:05.051"/>
    <p1510:client id="{D343D54C-0868-A121-1DF7-B1AA4B00AAFD}" v="102" dt="2024-10-22T22:43:08.5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3" autoAdjust="0"/>
    <p:restoredTop sz="90634" autoAdjust="0"/>
  </p:normalViewPr>
  <p:slideViewPr>
    <p:cSldViewPr snapToGrid="0">
      <p:cViewPr varScale="1">
        <p:scale>
          <a:sx n="109" d="100"/>
          <a:sy n="109" d="100"/>
        </p:scale>
        <p:origin x="784" y="17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andra K Hui" userId="S::ckhui@unr.edu::17f71015-be1a-44f4-b604-0146d8df4a12" providerId="AD" clId="Web-{045D2EEB-F286-8747-499D-9CF245D4A6C0}"/>
    <pc:docChg chg="addSld delSld modSld sldOrd">
      <pc:chgData name="Cassandra K Hui" userId="S::ckhui@unr.edu::17f71015-be1a-44f4-b604-0146d8df4a12" providerId="AD" clId="Web-{045D2EEB-F286-8747-499D-9CF245D4A6C0}" dt="2024-10-24T18:33:05.051" v="185"/>
      <pc:docMkLst>
        <pc:docMk/>
      </pc:docMkLst>
      <pc:sldChg chg="modSp">
        <pc:chgData name="Cassandra K Hui" userId="S::ckhui@unr.edu::17f71015-be1a-44f4-b604-0146d8df4a12" providerId="AD" clId="Web-{045D2EEB-F286-8747-499D-9CF245D4A6C0}" dt="2024-10-23T23:12:14.794" v="47" actId="20577"/>
        <pc:sldMkLst>
          <pc:docMk/>
          <pc:sldMk cId="2586058810" sldId="256"/>
        </pc:sldMkLst>
        <pc:spChg chg="mod">
          <ac:chgData name="Cassandra K Hui" userId="S::ckhui@unr.edu::17f71015-be1a-44f4-b604-0146d8df4a12" providerId="AD" clId="Web-{045D2EEB-F286-8747-499D-9CF245D4A6C0}" dt="2024-10-23T23:12:14.794" v="47" actId="20577"/>
          <ac:spMkLst>
            <pc:docMk/>
            <pc:sldMk cId="2586058810" sldId="256"/>
            <ac:spMk id="5" creationId="{CFE75451-6A4B-484B-9ED1-353CCE25B0F4}"/>
          </ac:spMkLst>
        </pc:spChg>
      </pc:sldChg>
      <pc:sldChg chg="modSp">
        <pc:chgData name="Cassandra K Hui" userId="S::ckhui@unr.edu::17f71015-be1a-44f4-b604-0146d8df4a12" providerId="AD" clId="Web-{045D2EEB-F286-8747-499D-9CF245D4A6C0}" dt="2024-10-23T23:11:59.419" v="45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045D2EEB-F286-8747-499D-9CF245D4A6C0}" dt="2024-10-23T23:11:59.419" v="45" actId="20577"/>
          <ac:spMkLst>
            <pc:docMk/>
            <pc:sldMk cId="3571516367" sldId="258"/>
            <ac:spMk id="2" creationId="{0A32731C-311B-46F7-A865-6C3AF6B09A47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5.620" v="31"/>
        <pc:sldMkLst>
          <pc:docMk/>
          <pc:sldMk cId="1742861620" sldId="266"/>
        </pc:sldMkLst>
      </pc:sldChg>
      <pc:sldChg chg="del">
        <pc:chgData name="Cassandra K Hui" userId="S::ckhui@unr.edu::17f71015-be1a-44f4-b604-0146d8df4a12" providerId="AD" clId="Web-{045D2EEB-F286-8747-499D-9CF245D4A6C0}" dt="2024-10-23T23:11:05.371" v="35"/>
        <pc:sldMkLst>
          <pc:docMk/>
          <pc:sldMk cId="1969787568" sldId="271"/>
        </pc:sldMkLst>
      </pc:sldChg>
      <pc:sldChg chg="modSp">
        <pc:chgData name="Cassandra K Hui" userId="S::ckhui@unr.edu::17f71015-be1a-44f4-b604-0146d8df4a12" providerId="AD" clId="Web-{045D2EEB-F286-8747-499D-9CF245D4A6C0}" dt="2024-10-23T21:51:26.113" v="10" actId="20577"/>
        <pc:sldMkLst>
          <pc:docMk/>
          <pc:sldMk cId="334696707" sldId="280"/>
        </pc:sldMkLst>
        <pc:spChg chg="mod">
          <ac:chgData name="Cassandra K Hui" userId="S::ckhui@unr.edu::17f71015-be1a-44f4-b604-0146d8df4a12" providerId="AD" clId="Web-{045D2EEB-F286-8747-499D-9CF245D4A6C0}" dt="2024-10-23T21:51:26.113" v="10" actId="20577"/>
          <ac:spMkLst>
            <pc:docMk/>
            <pc:sldMk cId="334696707" sldId="280"/>
            <ac:spMk id="2" creationId="{566C97BE-403B-122E-90D1-2788978A0B6F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1.745" v="29"/>
        <pc:sldMkLst>
          <pc:docMk/>
          <pc:sldMk cId="103458723" sldId="281"/>
        </pc:sldMkLst>
      </pc:sldChg>
      <pc:sldChg chg="add del">
        <pc:chgData name="Cassandra K Hui" userId="S::ckhui@unr.edu::17f71015-be1a-44f4-b604-0146d8df4a12" providerId="AD" clId="Web-{045D2EEB-F286-8747-499D-9CF245D4A6C0}" dt="2024-10-24T18:33:05.051" v="185"/>
        <pc:sldMkLst>
          <pc:docMk/>
          <pc:sldMk cId="636929804" sldId="282"/>
        </pc:sldMkLst>
      </pc:sldChg>
      <pc:sldChg chg="del">
        <pc:chgData name="Cassandra K Hui" userId="S::ckhui@unr.edu::17f71015-be1a-44f4-b604-0146d8df4a12" providerId="AD" clId="Web-{045D2EEB-F286-8747-499D-9CF245D4A6C0}" dt="2024-10-23T23:10:25.604" v="30"/>
        <pc:sldMkLst>
          <pc:docMk/>
          <pc:sldMk cId="1658164610" sldId="283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3"/>
        <pc:sldMkLst>
          <pc:docMk/>
          <pc:sldMk cId="2403577982" sldId="284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2"/>
        <pc:sldMkLst>
          <pc:docMk/>
          <pc:sldMk cId="2791821786" sldId="285"/>
        </pc:sldMkLst>
      </pc:sldChg>
      <pc:sldChg chg="addSp delSp modSp add ord replId">
        <pc:chgData name="Cassandra K Hui" userId="S::ckhui@unr.edu::17f71015-be1a-44f4-b604-0146d8df4a12" providerId="AD" clId="Web-{045D2EEB-F286-8747-499D-9CF245D4A6C0}" dt="2024-10-23T22:03:01.853" v="27" actId="14100"/>
        <pc:sldMkLst>
          <pc:docMk/>
          <pc:sldMk cId="252811515" sldId="310"/>
        </pc:sldMkLst>
        <pc:spChg chg="mod">
          <ac:chgData name="Cassandra K Hui" userId="S::ckhui@unr.edu::17f71015-be1a-44f4-b604-0146d8df4a12" providerId="AD" clId="Web-{045D2EEB-F286-8747-499D-9CF245D4A6C0}" dt="2024-10-23T22:02:58.212" v="26" actId="14100"/>
          <ac:spMkLst>
            <pc:docMk/>
            <pc:sldMk cId="252811515" sldId="310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3T22:02:38.539" v="22"/>
          <ac:spMkLst>
            <pc:docMk/>
            <pc:sldMk cId="252811515" sldId="310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3T22:03:01.853" v="27" actId="14100"/>
          <ac:picMkLst>
            <pc:docMk/>
            <pc:sldMk cId="252811515" sldId="310"/>
            <ac:picMk id="4" creationId="{0F1EAC60-1C86-C159-9631-7B0F37B2A4FF}"/>
          </ac:picMkLst>
        </pc:picChg>
      </pc:sldChg>
      <pc:sldChg chg="add">
        <pc:chgData name="Cassandra K Hui" userId="S::ckhui@unr.edu::17f71015-be1a-44f4-b604-0146d8df4a12" providerId="AD" clId="Web-{045D2EEB-F286-8747-499D-9CF245D4A6C0}" dt="2024-10-23T23:11:00.543" v="34"/>
        <pc:sldMkLst>
          <pc:docMk/>
          <pc:sldMk cId="1861885705" sldId="311"/>
        </pc:sldMkLst>
      </pc:sldChg>
      <pc:sldChg chg="addSp delSp modSp add replId">
        <pc:chgData name="Cassandra K Hui" userId="S::ckhui@unr.edu::17f71015-be1a-44f4-b604-0146d8df4a12" providerId="AD" clId="Web-{045D2EEB-F286-8747-499D-9CF245D4A6C0}" dt="2024-10-24T16:33:48.463" v="65" actId="1076"/>
        <pc:sldMkLst>
          <pc:docMk/>
          <pc:sldMk cId="1955941352" sldId="312"/>
        </pc:sldMkLst>
        <pc:spChg chg="mod">
          <ac:chgData name="Cassandra K Hui" userId="S::ckhui@unr.edu::17f71015-be1a-44f4-b604-0146d8df4a12" providerId="AD" clId="Web-{045D2EEB-F286-8747-499D-9CF245D4A6C0}" dt="2024-10-23T23:11:26.856" v="42" actId="20577"/>
          <ac:spMkLst>
            <pc:docMk/>
            <pc:sldMk cId="1955941352" sldId="312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4T16:33:37.072" v="62"/>
          <ac:spMkLst>
            <pc:docMk/>
            <pc:sldMk cId="1955941352" sldId="312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33:48.463" v="65" actId="1076"/>
          <ac:picMkLst>
            <pc:docMk/>
            <pc:sldMk cId="1955941352" sldId="312"/>
            <ac:picMk id="4" creationId="{505A509A-425E-57D8-D4A2-683720613DF2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6:55:04.718" v="128" actId="1076"/>
        <pc:sldMkLst>
          <pc:docMk/>
          <pc:sldMk cId="1825296768" sldId="313"/>
        </pc:sldMkLst>
        <pc:spChg chg="mod">
          <ac:chgData name="Cassandra K Hui" userId="S::ckhui@unr.edu::17f71015-be1a-44f4-b604-0146d8df4a12" providerId="AD" clId="Web-{045D2EEB-F286-8747-499D-9CF245D4A6C0}" dt="2024-10-24T16:55:04.718" v="128" actId="1076"/>
          <ac:spMkLst>
            <pc:docMk/>
            <pc:sldMk cId="1825296768" sldId="313"/>
            <ac:spMk id="2" creationId="{A31B7C4A-AB56-06A0-048D-0B308BB57C8A}"/>
          </ac:spMkLst>
        </pc:spChg>
        <pc:spChg chg="mod">
          <ac:chgData name="Cassandra K Hui" userId="S::ckhui@unr.edu::17f71015-be1a-44f4-b604-0146d8df4a12" providerId="AD" clId="Web-{045D2EEB-F286-8747-499D-9CF245D4A6C0}" dt="2024-10-24T16:55:02.202" v="127" actId="14100"/>
          <ac:spMkLst>
            <pc:docMk/>
            <pc:sldMk cId="1825296768" sldId="313"/>
            <ac:spMk id="3" creationId="{E3B29295-089F-CB1E-D2C5-601A9C4CB37E}"/>
          </ac:spMkLst>
        </pc:spChg>
        <pc:picChg chg="add mod">
          <ac:chgData name="Cassandra K Hui" userId="S::ckhui@unr.edu::17f71015-be1a-44f4-b604-0146d8df4a12" providerId="AD" clId="Web-{045D2EEB-F286-8747-499D-9CF245D4A6C0}" dt="2024-10-24T16:54:55.858" v="125" actId="14100"/>
          <ac:picMkLst>
            <pc:docMk/>
            <pc:sldMk cId="1825296768" sldId="313"/>
            <ac:picMk id="5" creationId="{4F484F30-27BB-86C0-FD79-4CF6BB2CCE9B}"/>
          </ac:picMkLst>
        </pc:picChg>
      </pc:sldChg>
      <pc:sldChg chg="addSp delSp modSp new ord">
        <pc:chgData name="Cassandra K Hui" userId="S::ckhui@unr.edu::17f71015-be1a-44f4-b604-0146d8df4a12" providerId="AD" clId="Web-{045D2EEB-F286-8747-499D-9CF245D4A6C0}" dt="2024-10-24T16:51:17.852" v="101" actId="20577"/>
        <pc:sldMkLst>
          <pc:docMk/>
          <pc:sldMk cId="419734453" sldId="314"/>
        </pc:sldMkLst>
        <pc:spChg chg="mod">
          <ac:chgData name="Cassandra K Hui" userId="S::ckhui@unr.edu::17f71015-be1a-44f4-b604-0146d8df4a12" providerId="AD" clId="Web-{045D2EEB-F286-8747-499D-9CF245D4A6C0}" dt="2024-10-24T16:51:17.852" v="101" actId="20577"/>
          <ac:spMkLst>
            <pc:docMk/>
            <pc:sldMk cId="419734453" sldId="314"/>
            <ac:spMk id="2" creationId="{6D517736-0E31-89B7-054C-DF7A607E46CD}"/>
          </ac:spMkLst>
        </pc:spChg>
        <pc:spChg chg="del">
          <ac:chgData name="Cassandra K Hui" userId="S::ckhui@unr.edu::17f71015-be1a-44f4-b604-0146d8df4a12" providerId="AD" clId="Web-{045D2EEB-F286-8747-499D-9CF245D4A6C0}" dt="2024-10-24T16:50:54.257" v="89"/>
          <ac:spMkLst>
            <pc:docMk/>
            <pc:sldMk cId="419734453" sldId="314"/>
            <ac:spMk id="3" creationId="{843EEA8C-4A2D-EEDB-BD8C-4FEBE7D4DF34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0:54.257" v="89"/>
          <ac:picMkLst>
            <pc:docMk/>
            <pc:sldMk cId="419734453" sldId="314"/>
            <ac:picMk id="5" creationId="{591F78B9-CC8C-6D4B-FF3E-6687EAFB99FD}"/>
          </ac:picMkLst>
        </pc:picChg>
      </pc:sldChg>
      <pc:sldChg chg="modSp add ord replId">
        <pc:chgData name="Cassandra K Hui" userId="S::ckhui@unr.edu::17f71015-be1a-44f4-b604-0146d8df4a12" providerId="AD" clId="Web-{045D2EEB-F286-8747-499D-9CF245D4A6C0}" dt="2024-10-24T16:49:22.911" v="86" actId="14100"/>
        <pc:sldMkLst>
          <pc:docMk/>
          <pc:sldMk cId="749872704" sldId="315"/>
        </pc:sldMkLst>
        <pc:spChg chg="mod">
          <ac:chgData name="Cassandra K Hui" userId="S::ckhui@unr.edu::17f71015-be1a-44f4-b604-0146d8df4a12" providerId="AD" clId="Web-{045D2EEB-F286-8747-499D-9CF245D4A6C0}" dt="2024-10-24T16:49:22.911" v="86" actId="14100"/>
          <ac:spMkLst>
            <pc:docMk/>
            <pc:sldMk cId="749872704" sldId="315"/>
            <ac:spMk id="2" creationId="{566C97BE-403B-122E-90D1-2788978A0B6F}"/>
          </ac:spMkLst>
        </pc:spChg>
      </pc:sldChg>
      <pc:sldChg chg="addSp delSp modSp new">
        <pc:chgData name="Cassandra K Hui" userId="S::ckhui@unr.edu::17f71015-be1a-44f4-b604-0146d8df4a12" providerId="AD" clId="Web-{045D2EEB-F286-8747-499D-9CF245D4A6C0}" dt="2024-10-24T16:56:30.657" v="136" actId="20577"/>
        <pc:sldMkLst>
          <pc:docMk/>
          <pc:sldMk cId="1601955616" sldId="316"/>
        </pc:sldMkLst>
        <pc:spChg chg="mod">
          <ac:chgData name="Cassandra K Hui" userId="S::ckhui@unr.edu::17f71015-be1a-44f4-b604-0146d8df4a12" providerId="AD" clId="Web-{045D2EEB-F286-8747-499D-9CF245D4A6C0}" dt="2024-10-24T16:51:37.509" v="105" actId="20577"/>
          <ac:spMkLst>
            <pc:docMk/>
            <pc:sldMk cId="1601955616" sldId="316"/>
            <ac:spMk id="2" creationId="{195E5146-3407-18F6-9BF4-F998E674DB07}"/>
          </ac:spMkLst>
        </pc:spChg>
        <pc:spChg chg="del">
          <ac:chgData name="Cassandra K Hui" userId="S::ckhui@unr.edu::17f71015-be1a-44f4-b604-0146d8df4a12" providerId="AD" clId="Web-{045D2EEB-F286-8747-499D-9CF245D4A6C0}" dt="2024-10-24T16:53:38.199" v="106"/>
          <ac:spMkLst>
            <pc:docMk/>
            <pc:sldMk cId="1601955616" sldId="316"/>
            <ac:spMk id="3" creationId="{2C145B92-2898-C9D2-7EFF-93C7529BD41B}"/>
          </ac:spMkLst>
        </pc:spChg>
        <pc:spChg chg="add mod">
          <ac:chgData name="Cassandra K Hui" userId="S::ckhui@unr.edu::17f71015-be1a-44f4-b604-0146d8df4a12" providerId="AD" clId="Web-{045D2EEB-F286-8747-499D-9CF245D4A6C0}" dt="2024-10-24T16:56:30.657" v="136" actId="20577"/>
          <ac:spMkLst>
            <pc:docMk/>
            <pc:sldMk cId="1601955616" sldId="316"/>
            <ac:spMk id="6" creationId="{394E3EA1-514A-7BEB-E752-81435038916F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6:11.126" v="133" actId="1076"/>
          <ac:picMkLst>
            <pc:docMk/>
            <pc:sldMk cId="1601955616" sldId="316"/>
            <ac:picMk id="5" creationId="{1EB4C6DA-AA17-273B-C7D7-2975C91720AE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7:06:44.347" v="184"/>
        <pc:sldMkLst>
          <pc:docMk/>
          <pc:sldMk cId="3561027307" sldId="317"/>
        </pc:sldMkLst>
        <pc:spChg chg="mod">
          <ac:chgData name="Cassandra K Hui" userId="S::ckhui@unr.edu::17f71015-be1a-44f4-b604-0146d8df4a12" providerId="AD" clId="Web-{045D2EEB-F286-8747-499D-9CF245D4A6C0}" dt="2024-10-24T16:57:57.597" v="146" actId="20577"/>
          <ac:spMkLst>
            <pc:docMk/>
            <pc:sldMk cId="3561027307" sldId="317"/>
            <ac:spMk id="2" creationId="{CD532C79-3847-B1CB-BAA1-18762142BC1B}"/>
          </ac:spMkLst>
        </pc:spChg>
        <pc:spChg chg="mod">
          <ac:chgData name="Cassandra K Hui" userId="S::ckhui@unr.edu::17f71015-be1a-44f4-b604-0146d8df4a12" providerId="AD" clId="Web-{045D2EEB-F286-8747-499D-9CF245D4A6C0}" dt="2024-10-24T16:58:37.802" v="150" actId="14100"/>
          <ac:spMkLst>
            <pc:docMk/>
            <pc:sldMk cId="3561027307" sldId="317"/>
            <ac:spMk id="3" creationId="{D674F6DF-5811-0BEE-972C-F087A90B7261}"/>
          </ac:spMkLst>
        </pc:spChg>
        <pc:spChg chg="add mod">
          <ac:chgData name="Cassandra K Hui" userId="S::ckhui@unr.edu::17f71015-be1a-44f4-b604-0146d8df4a12" providerId="AD" clId="Web-{045D2EEB-F286-8747-499D-9CF245D4A6C0}" dt="2024-10-24T17:06:07.658" v="181" actId="1076"/>
          <ac:spMkLst>
            <pc:docMk/>
            <pc:sldMk cId="3561027307" sldId="317"/>
            <ac:spMk id="8" creationId="{5F3A7D99-A608-DFAC-1612-75FF7B1B65E8}"/>
          </ac:spMkLst>
        </pc:spChg>
        <pc:picChg chg="add mod">
          <ac:chgData name="Cassandra K Hui" userId="S::ckhui@unr.edu::17f71015-be1a-44f4-b604-0146d8df4a12" providerId="AD" clId="Web-{045D2EEB-F286-8747-499D-9CF245D4A6C0}" dt="2024-10-24T16:59:20.647" v="151" actId="1076"/>
          <ac:picMkLst>
            <pc:docMk/>
            <pc:sldMk cId="3561027307" sldId="317"/>
            <ac:picMk id="5" creationId="{FFAE62A1-4BE4-8A24-E3CA-3A463E2A2438}"/>
          </ac:picMkLst>
        </pc:picChg>
        <pc:picChg chg="add mod modCrop">
          <ac:chgData name="Cassandra K Hui" userId="S::ckhui@unr.edu::17f71015-be1a-44f4-b604-0146d8df4a12" providerId="AD" clId="Web-{045D2EEB-F286-8747-499D-9CF245D4A6C0}" dt="2024-10-24T17:06:01.361" v="180" actId="14100"/>
          <ac:picMkLst>
            <pc:docMk/>
            <pc:sldMk cId="3561027307" sldId="317"/>
            <ac:picMk id="6" creationId="{C863AE8E-4FAF-BCDA-FC9D-9529753BE830}"/>
          </ac:picMkLst>
        </pc:picChg>
        <pc:picChg chg="add mod">
          <ac:chgData name="Cassandra K Hui" userId="S::ckhui@unr.edu::17f71015-be1a-44f4-b604-0146d8df4a12" providerId="AD" clId="Web-{045D2EEB-F286-8747-499D-9CF245D4A6C0}" dt="2024-10-24T17:06:44.347" v="184"/>
          <ac:picMkLst>
            <pc:docMk/>
            <pc:sldMk cId="3561027307" sldId="317"/>
            <ac:picMk id="7" creationId="{1E63350D-E495-A838-3C65-051C4D154570}"/>
          </ac:picMkLst>
        </pc:picChg>
        <pc:cxnChg chg="add mod">
          <ac:chgData name="Cassandra K Hui" userId="S::ckhui@unr.edu::17f71015-be1a-44f4-b604-0146d8df4a12" providerId="AD" clId="Web-{045D2EEB-F286-8747-499D-9CF245D4A6C0}" dt="2024-10-24T17:05:28.032" v="176"/>
          <ac:cxnSpMkLst>
            <pc:docMk/>
            <pc:sldMk cId="3561027307" sldId="317"/>
            <ac:cxnSpMk id="9" creationId="{E845CF33-6D55-F2C8-373D-33A0C87D603B}"/>
          </ac:cxnSpMkLst>
        </pc:cxnChg>
        <pc:cxnChg chg="add mod">
          <ac:chgData name="Cassandra K Hui" userId="S::ckhui@unr.edu::17f71015-be1a-44f4-b604-0146d8df4a12" providerId="AD" clId="Web-{045D2EEB-F286-8747-499D-9CF245D4A6C0}" dt="2024-10-24T17:05:47.251" v="179" actId="14100"/>
          <ac:cxnSpMkLst>
            <pc:docMk/>
            <pc:sldMk cId="3561027307" sldId="317"/>
            <ac:cxnSpMk id="10" creationId="{6B0C3B8E-77DD-3047-BCB3-DBF67F95559C}"/>
          </ac:cxnSpMkLst>
        </pc:cxnChg>
      </pc:sldChg>
    </pc:docChg>
  </pc:docChgLst>
  <pc:docChgLst>
    <pc:chgData name="Cassandra K Hui" userId="S::ckhui@unr.edu::17f71015-be1a-44f4-b604-0146d8df4a12" providerId="AD" clId="Web-{D343D54C-0868-A121-1DF7-B1AA4B00AAFD}"/>
    <pc:docChg chg="addSld delSld modSld">
      <pc:chgData name="Cassandra K Hui" userId="S::ckhui@unr.edu::17f71015-be1a-44f4-b604-0146d8df4a12" providerId="AD" clId="Web-{D343D54C-0868-A121-1DF7-B1AA4B00AAFD}" dt="2024-10-22T22:43:08.524" v="98" actId="20577"/>
      <pc:docMkLst>
        <pc:docMk/>
      </pc:docMkLst>
      <pc:sldChg chg="addSp delSp modSp">
        <pc:chgData name="Cassandra K Hui" userId="S::ckhui@unr.edu::17f71015-be1a-44f4-b604-0146d8df4a12" providerId="AD" clId="Web-{D343D54C-0868-A121-1DF7-B1AA4B00AAFD}" dt="2024-10-22T22:31:19.216" v="2"/>
        <pc:sldMkLst>
          <pc:docMk/>
          <pc:sldMk cId="2586058810" sldId="256"/>
        </pc:sldMkLst>
        <pc:spChg chg="del">
          <ac:chgData name="Cassandra K Hui" userId="S::ckhui@unr.edu::17f71015-be1a-44f4-b604-0146d8df4a12" providerId="AD" clId="Web-{D343D54C-0868-A121-1DF7-B1AA4B00AAFD}" dt="2024-10-22T22:31:11.278" v="0"/>
          <ac:spMkLst>
            <pc:docMk/>
            <pc:sldMk cId="2586058810" sldId="256"/>
            <ac:spMk id="2" creationId="{CFE75451-6A4B-484B-9ED1-353CCE25B0F4}"/>
          </ac:spMkLst>
        </pc:spChg>
        <pc:spChg chg="add del mod">
          <ac:chgData name="Cassandra K Hui" userId="S::ckhui@unr.edu::17f71015-be1a-44f4-b604-0146d8df4a12" providerId="AD" clId="Web-{D343D54C-0868-A121-1DF7-B1AA4B00AAFD}" dt="2024-10-22T22:31:19.216" v="2"/>
          <ac:spMkLst>
            <pc:docMk/>
            <pc:sldMk cId="2586058810" sldId="256"/>
            <ac:spMk id="4" creationId="{755111CE-1809-551D-50B4-76F785B6F85D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5" creationId="{CFE75451-6A4B-484B-9ED1-353CCE25B0F4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7" creationId="{62A264EE-6820-BE1E-4D2D-E47AC8856985}"/>
          </ac:spMkLst>
        </pc:spChg>
        <pc:picChg chg="add">
          <ac:chgData name="Cassandra K Hui" userId="S::ckhui@unr.edu::17f71015-be1a-44f4-b604-0146d8df4a12" providerId="AD" clId="Web-{D343D54C-0868-A121-1DF7-B1AA4B00AAFD}" dt="2024-10-22T22:31:11.684" v="1"/>
          <ac:picMkLst>
            <pc:docMk/>
            <pc:sldMk cId="2586058810" sldId="256"/>
            <ac:picMk id="6" creationId="{234D5848-B167-EDF5-91F9-F6ACDF6FE341}"/>
          </ac:picMkLst>
        </pc:picChg>
        <pc:cxnChg chg="add">
          <ac:chgData name="Cassandra K Hui" userId="S::ckhui@unr.edu::17f71015-be1a-44f4-b604-0146d8df4a12" providerId="AD" clId="Web-{D343D54C-0868-A121-1DF7-B1AA4B00AAFD}" dt="2024-10-22T22:31:11.684" v="1"/>
          <ac:cxnSpMkLst>
            <pc:docMk/>
            <pc:sldMk cId="2586058810" sldId="256"/>
            <ac:cxnSpMk id="8" creationId="{08F6D2A9-7747-E2D8-F424-51BE764972A8}"/>
          </ac:cxnSpMkLst>
        </pc:cxnChg>
      </pc:sldChg>
      <pc:sldChg chg="modSp">
        <pc:chgData name="Cassandra K Hui" userId="S::ckhui@unr.edu::17f71015-be1a-44f4-b604-0146d8df4a12" providerId="AD" clId="Web-{D343D54C-0868-A121-1DF7-B1AA4B00AAFD}" dt="2024-10-22T22:35:51.779" v="63" actId="14100"/>
        <pc:sldMkLst>
          <pc:docMk/>
          <pc:sldMk cId="1713219598" sldId="257"/>
        </pc:sldMkLst>
        <pc:spChg chg="mod">
          <ac:chgData name="Cassandra K Hui" userId="S::ckhui@unr.edu::17f71015-be1a-44f4-b604-0146d8df4a12" providerId="AD" clId="Web-{D343D54C-0868-A121-1DF7-B1AA4B00AAFD}" dt="2024-10-22T22:35:51.779" v="63" actId="14100"/>
          <ac:spMkLst>
            <pc:docMk/>
            <pc:sldMk cId="1713219598" sldId="257"/>
            <ac:spMk id="3" creationId="{5671D7E5-EF66-4BCD-8DAA-E9061157F0BE}"/>
          </ac:spMkLst>
        </pc:spChg>
      </pc:sldChg>
      <pc:sldChg chg="modSp">
        <pc:chgData name="Cassandra K Hui" userId="S::ckhui@unr.edu::17f71015-be1a-44f4-b604-0146d8df4a12" providerId="AD" clId="Web-{D343D54C-0868-A121-1DF7-B1AA4B00AAFD}" dt="2024-10-22T22:39:53.106" v="93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D343D54C-0868-A121-1DF7-B1AA4B00AAFD}" dt="2024-10-22T22:37:57.161" v="85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39:53.106" v="93" actId="20577"/>
          <ac:spMkLst>
            <pc:docMk/>
            <pc:sldMk cId="3571516367" sldId="258"/>
            <ac:spMk id="3" creationId="{9D5232F9-FD00-464A-9F17-619C91AEF8F3}"/>
          </ac:spMkLst>
        </pc:spChg>
      </pc:sldChg>
      <pc:sldChg chg="del">
        <pc:chgData name="Cassandra K Hui" userId="S::ckhui@unr.edu::17f71015-be1a-44f4-b604-0146d8df4a12" providerId="AD" clId="Web-{D343D54C-0868-A121-1DF7-B1AA4B00AAFD}" dt="2024-10-22T22:37:29.925" v="64"/>
        <pc:sldMkLst>
          <pc:docMk/>
          <pc:sldMk cId="608796113" sldId="278"/>
        </pc:sldMkLst>
      </pc:sldChg>
      <pc:sldChg chg="del">
        <pc:chgData name="Cassandra K Hui" userId="S::ckhui@unr.edu::17f71015-be1a-44f4-b604-0146d8df4a12" providerId="AD" clId="Web-{D343D54C-0868-A121-1DF7-B1AA4B00AAFD}" dt="2024-10-22T22:37:31.191" v="65"/>
        <pc:sldMkLst>
          <pc:docMk/>
          <pc:sldMk cId="2241459136" sldId="279"/>
        </pc:sldMkLst>
      </pc:sldChg>
      <pc:sldChg chg="add">
        <pc:chgData name="Cassandra K Hui" userId="S::ckhui@unr.edu::17f71015-be1a-44f4-b604-0146d8df4a12" providerId="AD" clId="Web-{D343D54C-0868-A121-1DF7-B1AA4B00AAFD}" dt="2024-10-22T22:37:40.785" v="66"/>
        <pc:sldMkLst>
          <pc:docMk/>
          <pc:sldMk cId="3387112521" sldId="286"/>
        </pc:sldMkLst>
      </pc:sldChg>
      <pc:sldChg chg="add">
        <pc:chgData name="Cassandra K Hui" userId="S::ckhui@unr.edu::17f71015-be1a-44f4-b604-0146d8df4a12" providerId="AD" clId="Web-{D343D54C-0868-A121-1DF7-B1AA4B00AAFD}" dt="2024-10-22T22:37:40.942" v="72"/>
        <pc:sldMkLst>
          <pc:docMk/>
          <pc:sldMk cId="3389932669" sldId="287"/>
        </pc:sldMkLst>
      </pc:sldChg>
      <pc:sldChg chg="add">
        <pc:chgData name="Cassandra K Hui" userId="S::ckhui@unr.edu::17f71015-be1a-44f4-b604-0146d8df4a12" providerId="AD" clId="Web-{D343D54C-0868-A121-1DF7-B1AA4B00AAFD}" dt="2024-10-22T22:37:40.926" v="71"/>
        <pc:sldMkLst>
          <pc:docMk/>
          <pc:sldMk cId="1841043706" sldId="288"/>
        </pc:sldMkLst>
      </pc:sldChg>
      <pc:sldChg chg="add">
        <pc:chgData name="Cassandra K Hui" userId="S::ckhui@unr.edu::17f71015-be1a-44f4-b604-0146d8df4a12" providerId="AD" clId="Web-{D343D54C-0868-A121-1DF7-B1AA4B00AAFD}" dt="2024-10-22T22:37:40.863" v="69"/>
        <pc:sldMkLst>
          <pc:docMk/>
          <pc:sldMk cId="237760057" sldId="290"/>
        </pc:sldMkLst>
      </pc:sldChg>
      <pc:sldChg chg="add">
        <pc:chgData name="Cassandra K Hui" userId="S::ckhui@unr.edu::17f71015-be1a-44f4-b604-0146d8df4a12" providerId="AD" clId="Web-{D343D54C-0868-A121-1DF7-B1AA4B00AAFD}" dt="2024-10-22T22:37:40.895" v="70"/>
        <pc:sldMkLst>
          <pc:docMk/>
          <pc:sldMk cId="2720256898" sldId="291"/>
        </pc:sldMkLst>
      </pc:sldChg>
      <pc:sldChg chg="add">
        <pc:chgData name="Cassandra K Hui" userId="S::ckhui@unr.edu::17f71015-be1a-44f4-b604-0146d8df4a12" providerId="AD" clId="Web-{D343D54C-0868-A121-1DF7-B1AA4B00AAFD}" dt="2024-10-22T22:37:41.129" v="81"/>
        <pc:sldMkLst>
          <pc:docMk/>
          <pc:sldMk cId="1941767903" sldId="292"/>
        </pc:sldMkLst>
      </pc:sldChg>
      <pc:sldChg chg="add">
        <pc:chgData name="Cassandra K Hui" userId="S::ckhui@unr.edu::17f71015-be1a-44f4-b604-0146d8df4a12" providerId="AD" clId="Web-{D343D54C-0868-A121-1DF7-B1AA4B00AAFD}" dt="2024-10-22T22:37:41.160" v="82"/>
        <pc:sldMkLst>
          <pc:docMk/>
          <pc:sldMk cId="3966284482" sldId="293"/>
        </pc:sldMkLst>
      </pc:sldChg>
      <pc:sldChg chg="add">
        <pc:chgData name="Cassandra K Hui" userId="S::ckhui@unr.edu::17f71015-be1a-44f4-b604-0146d8df4a12" providerId="AD" clId="Web-{D343D54C-0868-A121-1DF7-B1AA4B00AAFD}" dt="2024-10-22T22:37:41.192" v="83"/>
        <pc:sldMkLst>
          <pc:docMk/>
          <pc:sldMk cId="3868371613" sldId="294"/>
        </pc:sldMkLst>
      </pc:sldChg>
      <pc:sldChg chg="add">
        <pc:chgData name="Cassandra K Hui" userId="S::ckhui@unr.edu::17f71015-be1a-44f4-b604-0146d8df4a12" providerId="AD" clId="Web-{D343D54C-0868-A121-1DF7-B1AA4B00AAFD}" dt="2024-10-22T22:37:41.004" v="75"/>
        <pc:sldMkLst>
          <pc:docMk/>
          <pc:sldMk cId="395344311" sldId="295"/>
        </pc:sldMkLst>
      </pc:sldChg>
      <pc:sldChg chg="add">
        <pc:chgData name="Cassandra K Hui" userId="S::ckhui@unr.edu::17f71015-be1a-44f4-b604-0146d8df4a12" providerId="AD" clId="Web-{D343D54C-0868-A121-1DF7-B1AA4B00AAFD}" dt="2024-10-22T22:37:41.082" v="79"/>
        <pc:sldMkLst>
          <pc:docMk/>
          <pc:sldMk cId="1870597270" sldId="296"/>
        </pc:sldMkLst>
      </pc:sldChg>
      <pc:sldChg chg="add">
        <pc:chgData name="Cassandra K Hui" userId="S::ckhui@unr.edu::17f71015-be1a-44f4-b604-0146d8df4a12" providerId="AD" clId="Web-{D343D54C-0868-A121-1DF7-B1AA4B00AAFD}" dt="2024-10-22T22:37:41.067" v="78"/>
        <pc:sldMkLst>
          <pc:docMk/>
          <pc:sldMk cId="499832345" sldId="297"/>
        </pc:sldMkLst>
      </pc:sldChg>
      <pc:sldChg chg="add">
        <pc:chgData name="Cassandra K Hui" userId="S::ckhui@unr.edu::17f71015-be1a-44f4-b604-0146d8df4a12" providerId="AD" clId="Web-{D343D54C-0868-A121-1DF7-B1AA4B00AAFD}" dt="2024-10-22T22:37:41.051" v="77"/>
        <pc:sldMkLst>
          <pc:docMk/>
          <pc:sldMk cId="808663110" sldId="298"/>
        </pc:sldMkLst>
      </pc:sldChg>
      <pc:sldChg chg="add">
        <pc:chgData name="Cassandra K Hui" userId="S::ckhui@unr.edu::17f71015-be1a-44f4-b604-0146d8df4a12" providerId="AD" clId="Web-{D343D54C-0868-A121-1DF7-B1AA4B00AAFD}" dt="2024-10-22T22:37:41.020" v="76"/>
        <pc:sldMkLst>
          <pc:docMk/>
          <pc:sldMk cId="3617257432" sldId="299"/>
        </pc:sldMkLst>
      </pc:sldChg>
      <pc:sldChg chg="add">
        <pc:chgData name="Cassandra K Hui" userId="S::ckhui@unr.edu::17f71015-be1a-44f4-b604-0146d8df4a12" providerId="AD" clId="Web-{D343D54C-0868-A121-1DF7-B1AA4B00AAFD}" dt="2024-10-22T22:37:40.973" v="74"/>
        <pc:sldMkLst>
          <pc:docMk/>
          <pc:sldMk cId="2793796280" sldId="300"/>
        </pc:sldMkLst>
      </pc:sldChg>
      <pc:sldChg chg="add">
        <pc:chgData name="Cassandra K Hui" userId="S::ckhui@unr.edu::17f71015-be1a-44f4-b604-0146d8df4a12" providerId="AD" clId="Web-{D343D54C-0868-A121-1DF7-B1AA4B00AAFD}" dt="2024-10-22T22:37:40.957" v="73"/>
        <pc:sldMkLst>
          <pc:docMk/>
          <pc:sldMk cId="2739006632" sldId="301"/>
        </pc:sldMkLst>
      </pc:sldChg>
      <pc:sldChg chg="add">
        <pc:chgData name="Cassandra K Hui" userId="S::ckhui@unr.edu::17f71015-be1a-44f4-b604-0146d8df4a12" providerId="AD" clId="Web-{D343D54C-0868-A121-1DF7-B1AA4B00AAFD}" dt="2024-10-22T22:37:40.848" v="68"/>
        <pc:sldMkLst>
          <pc:docMk/>
          <pc:sldMk cId="1182890354" sldId="302"/>
        </pc:sldMkLst>
      </pc:sldChg>
      <pc:sldChg chg="add">
        <pc:chgData name="Cassandra K Hui" userId="S::ckhui@unr.edu::17f71015-be1a-44f4-b604-0146d8df4a12" providerId="AD" clId="Web-{D343D54C-0868-A121-1DF7-B1AA4B00AAFD}" dt="2024-10-22T22:37:40.817" v="67"/>
        <pc:sldMkLst>
          <pc:docMk/>
          <pc:sldMk cId="2307065771" sldId="307"/>
        </pc:sldMkLst>
      </pc:sldChg>
      <pc:sldChg chg="add">
        <pc:chgData name="Cassandra K Hui" userId="S::ckhui@unr.edu::17f71015-be1a-44f4-b604-0146d8df4a12" providerId="AD" clId="Web-{D343D54C-0868-A121-1DF7-B1AA4B00AAFD}" dt="2024-10-22T22:37:41.113" v="80"/>
        <pc:sldMkLst>
          <pc:docMk/>
          <pc:sldMk cId="2248794827" sldId="308"/>
        </pc:sldMkLst>
      </pc:sldChg>
      <pc:sldChg chg="modSp add replId">
        <pc:chgData name="Cassandra K Hui" userId="S::ckhui@unr.edu::17f71015-be1a-44f4-b604-0146d8df4a12" providerId="AD" clId="Web-{D343D54C-0868-A121-1DF7-B1AA4B00AAFD}" dt="2024-10-22T22:43:08.524" v="98" actId="20577"/>
        <pc:sldMkLst>
          <pc:docMk/>
          <pc:sldMk cId="66738502" sldId="309"/>
        </pc:sldMkLst>
        <pc:spChg chg="mod">
          <ac:chgData name="Cassandra K Hui" userId="S::ckhui@unr.edu::17f71015-be1a-44f4-b604-0146d8df4a12" providerId="AD" clId="Web-{D343D54C-0868-A121-1DF7-B1AA4B00AAFD}" dt="2024-10-22T22:43:06.273" v="97" actId="20577"/>
          <ac:spMkLst>
            <pc:docMk/>
            <pc:sldMk cId="66738502" sldId="309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43:08.524" v="98" actId="20577"/>
          <ac:spMkLst>
            <pc:docMk/>
            <pc:sldMk cId="66738502" sldId="309"/>
            <ac:spMk id="3" creationId="{9D5232F9-FD00-464A-9F17-619C91AEF8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11/19/24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11/19/24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-scm.com/book/en/v2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/>
        </p:nvSpPr>
        <p:spPr>
          <a:xfrm>
            <a:off x="1424220" y="4710016"/>
            <a:ext cx="7256526" cy="2150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Version Control and GitHub </a:t>
            </a:r>
            <a:endParaRPr lang="en-US" b="1">
              <a:ea typeface="+mj-lt"/>
              <a:cs typeface="+mj-lt"/>
            </a:endParaRPr>
          </a:p>
          <a:p>
            <a:r>
              <a:rPr lang="en-US" dirty="0">
                <a:ea typeface="+mj-lt"/>
                <a:cs typeface="+mj-lt"/>
              </a:rPr>
              <a:t>GitHub Workshop Day 2</a:t>
            </a:r>
          </a:p>
        </p:txBody>
      </p:sp>
      <p:pic>
        <p:nvPicPr>
          <p:cNvPr id="6" name="Picture 5" descr="A black and white cat logo&#10;&#10;Description automatically generated">
            <a:extLst>
              <a:ext uri="{FF2B5EF4-FFF2-40B4-BE49-F238E27FC236}">
                <a16:creationId xmlns:a16="http://schemas.microsoft.com/office/drawing/2014/main" id="{234D5848-B167-EDF5-91F9-F6ACDF6F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585" y="575094"/>
            <a:ext cx="3838755" cy="383875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2A264EE-6820-BE1E-4D2D-E47AC8856985}"/>
              </a:ext>
            </a:extLst>
          </p:cNvPr>
          <p:cNvSpPr txBox="1"/>
          <p:nvPr/>
        </p:nvSpPr>
        <p:spPr>
          <a:xfrm>
            <a:off x="9296400" y="5457645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Cassandra Hui</a:t>
            </a:r>
          </a:p>
          <a:p>
            <a:r>
              <a:rPr lang="en-US" dirty="0"/>
              <a:t>18 November 2024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6D2A9-7747-E2D8-F424-51BE764972A8}"/>
              </a:ext>
            </a:extLst>
          </p:cNvPr>
          <p:cNvCxnSpPr/>
          <p:nvPr/>
        </p:nvCxnSpPr>
        <p:spPr>
          <a:xfrm>
            <a:off x="8958172" y="4939702"/>
            <a:ext cx="23003" cy="1503871"/>
          </a:xfrm>
          <a:prstGeom prst="straightConnector1">
            <a:avLst/>
          </a:prstGeom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8993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900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93796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4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5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866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32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87059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4879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4201885" cy="32695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Recap</a:t>
            </a:r>
          </a:p>
          <a:p>
            <a:pPr marL="342900" indent="-342900">
              <a:buAutoNum type="arabicPeriod"/>
            </a:pPr>
            <a:r>
              <a:rPr lang="en-US" dirty="0"/>
              <a:t>Cloning Other Repositories</a:t>
            </a:r>
          </a:p>
          <a:p>
            <a:pPr marL="342900" indent="-342900">
              <a:buAutoNum type="arabicPeriod"/>
            </a:pPr>
            <a:r>
              <a:rPr lang="en-US" dirty="0"/>
              <a:t>GitHub Pages</a:t>
            </a:r>
          </a:p>
          <a:p>
            <a:pPr marL="342900" indent="-342900">
              <a:buAutoNum type="arabicPeriod"/>
            </a:pPr>
            <a:r>
              <a:rPr lang="en-US" dirty="0"/>
              <a:t>Hands-On: Make your own website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94176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5503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8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6676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720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71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2854954"/>
          </a:xfrm>
        </p:spPr>
        <p:txBody>
          <a:bodyPr/>
          <a:lstStyle/>
          <a:p>
            <a:r>
              <a:rPr lang="en-US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11143" y="745189"/>
            <a:ext cx="7894090" cy="5417883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109-CFE6-28DD-D373-E96532A2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Other Repositories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8CBD-9436-711B-B886-50ED58C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6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28BF-37E2-FAE8-DEF5-F1B8D9EC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86B7-5676-9C02-52CC-7A5EC0D0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7" y="940577"/>
            <a:ext cx="7772400" cy="5415772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295C0D-3C5A-7639-B540-DEE1478E8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7557" y="2616321"/>
            <a:ext cx="4192953" cy="3406775"/>
          </a:xfrm>
          <a:ln w="5715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844FD-ACE9-52E0-C066-210E187A9EB3}"/>
              </a:ext>
            </a:extLst>
          </p:cNvPr>
          <p:cNvSpPr/>
          <p:nvPr/>
        </p:nvSpPr>
        <p:spPr>
          <a:xfrm>
            <a:off x="6013939" y="2649416"/>
            <a:ext cx="79716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998B4-2506-EE38-A5A7-635848602B0F}"/>
              </a:ext>
            </a:extLst>
          </p:cNvPr>
          <p:cNvCxnSpPr>
            <a:cxnSpLocks/>
          </p:cNvCxnSpPr>
          <p:nvPr/>
        </p:nvCxnSpPr>
        <p:spPr>
          <a:xfrm flipV="1">
            <a:off x="6811108" y="2576757"/>
            <a:ext cx="797169" cy="72659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2408E-AD5A-1A46-F01C-AA9121E2F4C8}"/>
              </a:ext>
            </a:extLst>
          </p:cNvPr>
          <p:cNvCxnSpPr>
            <a:cxnSpLocks/>
          </p:cNvCxnSpPr>
          <p:nvPr/>
        </p:nvCxnSpPr>
        <p:spPr>
          <a:xfrm>
            <a:off x="6013939" y="2999034"/>
            <a:ext cx="1594338" cy="302406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93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DCF-729C-6DE1-1DC5-15B0E4F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566D-9C04-4414-C9A3-D562E897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84" y="430509"/>
            <a:ext cx="8727831" cy="59969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D361D-DBCE-A36F-B35C-89E6AA04534B}"/>
              </a:ext>
            </a:extLst>
          </p:cNvPr>
          <p:cNvSpPr/>
          <p:nvPr/>
        </p:nvSpPr>
        <p:spPr>
          <a:xfrm>
            <a:off x="6834554" y="2508740"/>
            <a:ext cx="1547446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C8DEC-C9F0-D55A-0BB2-6E9C6852883C}"/>
              </a:ext>
            </a:extLst>
          </p:cNvPr>
          <p:cNvSpPr/>
          <p:nvPr/>
        </p:nvSpPr>
        <p:spPr>
          <a:xfrm>
            <a:off x="3927230" y="3294183"/>
            <a:ext cx="430236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5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12DA4-F7FA-4380-3BB8-E1516C753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47EFF-AE98-2AC2-0DE7-87475F9B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another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BC7EE-08F8-D253-28B7-60550A0DFA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4_cloning_another.md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Chose someone to work with and clone their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Make some edits and update the repository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4BDE5-8AB4-6A0B-F0BA-9F63AB77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19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49CEFBE-4379-BC8D-30D4-FB50C31F4D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Clone Another Repository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283EA-9728-BEE9-2B12-404FC6ACA2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356350"/>
            <a:ext cx="9874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94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/>
          <a:lstStyle/>
          <a:p>
            <a:r>
              <a:rPr lang="en-US"/>
              <a:t>What is </a:t>
            </a:r>
            <a:r>
              <a:rPr lang="en-US" dirty="0"/>
              <a:t>Forking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40726" y="3324859"/>
            <a:ext cx="8920875" cy="3031489"/>
          </a:xfrm>
        </p:spPr>
        <p:txBody>
          <a:bodyPr vert="horz" lIns="91440" tIns="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/>
              <a:t>Forking a repository allows you to keep a copy of the repository your GitHub profile</a:t>
            </a:r>
          </a:p>
          <a:p>
            <a:pPr marL="285750" indent="-285750">
              <a:buChar char="•"/>
            </a:pPr>
            <a:r>
              <a:rPr lang="en-US" dirty="0"/>
              <a:t>You can update your repository as the original changes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D15B9-C01D-144D-3C59-DB4A2D31D844}"/>
              </a:ext>
            </a:extLst>
          </p:cNvPr>
          <p:cNvSpPr txBox="1"/>
          <p:nvPr/>
        </p:nvSpPr>
        <p:spPr>
          <a:xfrm>
            <a:off x="1339932" y="2705595"/>
            <a:ext cx="4752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Duplicating a repository</a:t>
            </a:r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000" dirty="0"/>
              <a:t>Recap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/>
              <a:t>GitHub Pages</a:t>
            </a:r>
          </a:p>
        </p:txBody>
      </p:sp>
      <p:pic>
        <p:nvPicPr>
          <p:cNvPr id="4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505A509A-425E-57D8-D4A2-683720613D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42492" y="865961"/>
            <a:ext cx="6958555" cy="5561671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88702" y="2763078"/>
            <a:ext cx="7155583" cy="3407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3184516"/>
            <a:ext cx="3525703" cy="2985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b="0" dirty="0">
                <a:ea typeface="+mn-lt"/>
                <a:cs typeface="+mn-lt"/>
              </a:rPr>
              <a:t>a computer language that's used to structure and define the content of a web page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32" y="2084052"/>
            <a:ext cx="7832697" cy="32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00405" y="1159466"/>
            <a:ext cx="7181596" cy="45435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0475" y="2518012"/>
            <a:ext cx="315263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2217901" cy="3407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/>
              <a:t>JS (JavaScript) are files that contain JavaScript code for execution on web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731" y="680428"/>
            <a:ext cx="8677702" cy="2750533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58396" y="3428999"/>
            <a:ext cx="2014933" cy="343423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4105843"/>
            <a:ext cx="2937965" cy="12848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60209" y="3537043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/>
          <p:nvPr/>
        </p:nvCxnSpPr>
        <p:spPr>
          <a:xfrm>
            <a:off x="4262651" y="3546142"/>
            <a:ext cx="2654489" cy="55045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069307" y="3745172"/>
            <a:ext cx="2813713" cy="16252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</a:t>
            </a:r>
            <a:r>
              <a:rPr lang="en-US" b="0" dirty="0" err="1"/>
              <a:t>website.md</a:t>
            </a:r>
            <a:r>
              <a:rPr lang="en-US" b="0" dirty="0"/>
              <a:t>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Fork and 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92AB1B-2D7B-25C0-FBC9-A25B0AA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641" y="2852705"/>
            <a:ext cx="3463636" cy="346363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74466D5-1A11-EDE3-417D-70DD5759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3023336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References: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https://docs.github.com/en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https://git-scm.com/book/en/v2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85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F5A767C3-6AEC-ED96-EA69-264921965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C05E44C-ADF2-F073-614A-6E6B7FA3207F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66594CCB-8377-EBF8-2F60-D8E25A0DA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6286534F-6626-F2AB-61EE-C0FB47563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ED8B2B-3D82-7069-DE7E-4BCAF60C4A61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E74FC-F929-E05C-16B7-B7AFE8762815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3387112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A3784B-3F15-379B-8E15-86388DB8E6A7}"/>
              </a:ext>
            </a:extLst>
          </p:cNvPr>
          <p:cNvSpPr/>
          <p:nvPr/>
        </p:nvSpPr>
        <p:spPr>
          <a:xfrm>
            <a:off x="3807524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C44E54-1793-FAF0-B3AB-C0B181CBA8F7}"/>
              </a:ext>
            </a:extLst>
          </p:cNvPr>
          <p:cNvSpPr/>
          <p:nvPr/>
        </p:nvSpPr>
        <p:spPr>
          <a:xfrm>
            <a:off x="5436260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D2DC6A7E-B04B-8DF0-20C9-49CC7F22A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1A7691-6BA6-100E-515A-D6702D5BE62B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04799F9B-BDD0-BB5F-E681-E7BF64BA5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E90428FF-5842-C2DB-DB0E-6CF934794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FD1C33-67F0-AAA2-1B3C-E6FBA3C288C4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ED7EE-6949-76BF-4BBC-945376514A00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230706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29" name="Graphic 28" descr="Folder outline">
            <a:extLst>
              <a:ext uri="{FF2B5EF4-FFF2-40B4-BE49-F238E27FC236}">
                <a16:creationId xmlns:a16="http://schemas.microsoft.com/office/drawing/2014/main" id="{601DC4B3-8D75-7270-E42C-07C92E5D7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479345-489B-F5B5-07E8-BB73EED988DA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3" name="Graphic 32" descr="Document outline">
            <a:extLst>
              <a:ext uri="{FF2B5EF4-FFF2-40B4-BE49-F238E27FC236}">
                <a16:creationId xmlns:a16="http://schemas.microsoft.com/office/drawing/2014/main" id="{EFCC749E-0450-BFC2-BDF8-4DBD9CB63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3FBF71DD-3DD6-B423-8B5E-1B57C97FC0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5E6476-2A2B-5AA8-588E-B3008E3E876C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2F57F3-0CFE-2B23-F8A1-AD75BAF08631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118289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8866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46091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2F9B60-FEB1-C2C3-63AA-CF29D9CDC337}"/>
              </a:ext>
            </a:extLst>
          </p:cNvPr>
          <p:cNvSpPr/>
          <p:nvPr/>
        </p:nvSpPr>
        <p:spPr>
          <a:xfrm rot="2640000">
            <a:off x="2330662" y="4394220"/>
            <a:ext cx="624624" cy="1217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88937F-1A88-8793-745A-C95B5088089F}"/>
              </a:ext>
            </a:extLst>
          </p:cNvPr>
          <p:cNvSpPr/>
          <p:nvPr/>
        </p:nvSpPr>
        <p:spPr>
          <a:xfrm>
            <a:off x="174005" y="3076039"/>
            <a:ext cx="2267856" cy="152729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Editing stats script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Writing manuscript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4418611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4602509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272025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188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910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3810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Stats.R</a:t>
            </a:r>
            <a:r>
              <a:rPr lang="en-US" dirty="0"/>
              <a:t>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18410437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1413</TotalTime>
  <Words>517</Words>
  <Application>Microsoft Macintosh PowerPoint</Application>
  <PresentationFormat>Widescreen</PresentationFormat>
  <Paragraphs>214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Tenorite</vt:lpstr>
      <vt:lpstr>Custom</vt:lpstr>
      <vt:lpstr>PowerPoint Presentation</vt:lpstr>
      <vt:lpstr>AGENDA</vt:lpstr>
      <vt:lpstr>Recap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Resolving Conflicts</vt:lpstr>
      <vt:lpstr>Cloning Other Repositories</vt:lpstr>
      <vt:lpstr>PowerPoint Presentation</vt:lpstr>
      <vt:lpstr>PowerPoint Presentation</vt:lpstr>
      <vt:lpstr>Cloning another Repository</vt:lpstr>
      <vt:lpstr>Clone Another Repository</vt:lpstr>
      <vt:lpstr>What is Forking?</vt:lpstr>
      <vt:lpstr>GitHub Pages</vt:lpstr>
      <vt:lpstr>Template Files</vt:lpstr>
      <vt:lpstr>HTML files</vt:lpstr>
      <vt:lpstr>css</vt:lpstr>
      <vt:lpstr>Script.js</vt:lpstr>
      <vt:lpstr>GitHub Pages</vt:lpstr>
      <vt:lpstr>Create a GitHub Page</vt:lpstr>
      <vt:lpstr>Survey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Cassandra K Hui</cp:lastModifiedBy>
  <cp:revision>134</cp:revision>
  <dcterms:created xsi:type="dcterms:W3CDTF">2024-10-22T22:30:30Z</dcterms:created>
  <dcterms:modified xsi:type="dcterms:W3CDTF">2024-11-20T00:30:09Z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